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20"/>
  </p:notesMasterIdLst>
  <p:handoutMasterIdLst>
    <p:handoutMasterId r:id="rId21"/>
  </p:handoutMasterIdLst>
  <p:sldIdLst>
    <p:sldId id="257" r:id="rId2"/>
    <p:sldId id="266" r:id="rId3"/>
    <p:sldId id="267" r:id="rId4"/>
    <p:sldId id="270" r:id="rId5"/>
    <p:sldId id="281" r:id="rId6"/>
    <p:sldId id="280" r:id="rId7"/>
    <p:sldId id="264" r:id="rId8"/>
    <p:sldId id="262" r:id="rId9"/>
    <p:sldId id="263" r:id="rId10"/>
    <p:sldId id="283" r:id="rId11"/>
    <p:sldId id="258" r:id="rId12"/>
    <p:sldId id="286" r:id="rId13"/>
    <p:sldId id="276" r:id="rId14"/>
    <p:sldId id="260" r:id="rId15"/>
    <p:sldId id="277" r:id="rId16"/>
    <p:sldId id="265" r:id="rId17"/>
    <p:sldId id="278" r:id="rId18"/>
    <p:sldId id="279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00CC66"/>
    <a:srgbClr val="008000"/>
    <a:srgbClr val="00447F"/>
    <a:srgbClr val="F5770F"/>
    <a:srgbClr val="7E542A"/>
    <a:srgbClr val="996633"/>
    <a:srgbClr val="385D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0CFB4C-68AB-469B-A86D-456CF1930A35}" v="3" dt="2023-06-19T14:02:14.7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3" autoAdjust="0"/>
    <p:restoredTop sz="92822" autoAdjust="0"/>
  </p:normalViewPr>
  <p:slideViewPr>
    <p:cSldViewPr snapToGrid="0">
      <p:cViewPr varScale="1">
        <p:scale>
          <a:sx n="72" d="100"/>
          <a:sy n="72" d="100"/>
        </p:scale>
        <p:origin x="48" y="101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56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l Rabb" userId="3edf06299a4717ec" providerId="LiveId" clId="{8D0CFB4C-68AB-469B-A86D-456CF1930A35}"/>
    <pc:docChg chg="modSld">
      <pc:chgData name="Kal Rabb" userId="3edf06299a4717ec" providerId="LiveId" clId="{8D0CFB4C-68AB-469B-A86D-456CF1930A35}" dt="2023-06-19T14:03:41.777" v="4"/>
      <pc:docMkLst>
        <pc:docMk/>
      </pc:docMkLst>
      <pc:sldChg chg="modNotesTx">
        <pc:chgData name="Kal Rabb" userId="3edf06299a4717ec" providerId="LiveId" clId="{8D0CFB4C-68AB-469B-A86D-456CF1930A35}" dt="2023-06-19T14:03:41.777" v="4"/>
        <pc:sldMkLst>
          <pc:docMk/>
          <pc:sldMk cId="1878893850" sldId="260"/>
        </pc:sldMkLst>
      </pc:sldChg>
      <pc:sldChg chg="modNotesTx">
        <pc:chgData name="Kal Rabb" userId="3edf06299a4717ec" providerId="LiveId" clId="{8D0CFB4C-68AB-469B-A86D-456CF1930A35}" dt="2023-06-19T14:02:23.994" v="0"/>
        <pc:sldMkLst>
          <pc:docMk/>
          <pc:sldMk cId="194890007" sldId="264"/>
        </pc:sldMkLst>
      </pc:sldChg>
      <pc:sldChg chg="modNotesTx">
        <pc:chgData name="Kal Rabb" userId="3edf06299a4717ec" providerId="LiveId" clId="{8D0CFB4C-68AB-469B-A86D-456CF1930A35}" dt="2023-06-19T14:03:15.932" v="3"/>
        <pc:sldMkLst>
          <pc:docMk/>
          <pc:sldMk cId="957009167" sldId="269"/>
        </pc:sldMkLst>
      </pc:sldChg>
      <pc:sldChg chg="modNotesTx">
        <pc:chgData name="Kal Rabb" userId="3edf06299a4717ec" providerId="LiveId" clId="{8D0CFB4C-68AB-469B-A86D-456CF1930A35}" dt="2023-06-19T14:02:38.858" v="1"/>
        <pc:sldMkLst>
          <pc:docMk/>
          <pc:sldMk cId="2327384687" sldId="271"/>
        </pc:sldMkLst>
      </pc:sldChg>
      <pc:sldChg chg="modNotesTx">
        <pc:chgData name="Kal Rabb" userId="3edf06299a4717ec" providerId="LiveId" clId="{8D0CFB4C-68AB-469B-A86D-456CF1930A35}" dt="2023-06-19T14:02:52.950" v="2"/>
        <pc:sldMkLst>
          <pc:docMk/>
          <pc:sldMk cId="4069966032" sldId="272"/>
        </pc:sldMkLst>
      </pc:sldChg>
    </pc:docChg>
  </pc:docChgLst>
  <pc:docChgLst>
    <pc:chgData name="Kal Rabb" userId="3edf06299a4717ec" providerId="LiveId" clId="{C3B07BE5-5B73-494C-B9D0-FC4F75EDF61A}"/>
    <pc:docChg chg="custSel addSld delSld modSld modMainMaster">
      <pc:chgData name="Kal Rabb" userId="3edf06299a4717ec" providerId="LiveId" clId="{C3B07BE5-5B73-494C-B9D0-FC4F75EDF61A}" dt="2018-06-18T14:38:27.242" v="579" actId="14100"/>
      <pc:docMkLst>
        <pc:docMk/>
      </pc:docMkLst>
      <pc:sldChg chg="modSp add">
        <pc:chgData name="Kal Rabb" userId="3edf06299a4717ec" providerId="LiveId" clId="{C3B07BE5-5B73-494C-B9D0-FC4F75EDF61A}" dt="2018-06-17T20:37:09.486" v="35" actId="2696"/>
        <pc:sldMkLst>
          <pc:docMk/>
          <pc:sldMk cId="3424381939" sldId="258"/>
        </pc:sldMkLst>
        <pc:spChg chg="mod">
          <ac:chgData name="Kal Rabb" userId="3edf06299a4717ec" providerId="LiveId" clId="{C3B07BE5-5B73-494C-B9D0-FC4F75EDF61A}" dt="2018-06-17T20:37:06.585" v="34" actId="1076"/>
          <ac:spMkLst>
            <pc:docMk/>
            <pc:sldMk cId="3424381939" sldId="258"/>
            <ac:spMk id="5" creationId="{AAA53462-A001-469E-B432-3AAB7C9EC8B2}"/>
          </ac:spMkLst>
        </pc:spChg>
        <pc:graphicFrameChg chg="mod">
          <ac:chgData name="Kal Rabb" userId="3edf06299a4717ec" providerId="LiveId" clId="{C3B07BE5-5B73-494C-B9D0-FC4F75EDF61A}" dt="2018-06-17T20:37:09.486" v="35" actId="2696"/>
          <ac:graphicFrameMkLst>
            <pc:docMk/>
            <pc:sldMk cId="3424381939" sldId="258"/>
            <ac:graphicFrameMk id="4" creationId="{C351F437-DCBD-4A67-A4F8-0DC20B10FCE6}"/>
          </ac:graphicFrameMkLst>
        </pc:graphicFrameChg>
      </pc:sldChg>
      <pc:sldChg chg="add">
        <pc:chgData name="Kal Rabb" userId="3edf06299a4717ec" providerId="LiveId" clId="{C3B07BE5-5B73-494C-B9D0-FC4F75EDF61A}" dt="2018-06-17T20:37:47.293" v="36" actId="2696"/>
        <pc:sldMkLst>
          <pc:docMk/>
          <pc:sldMk cId="696038944" sldId="259"/>
        </pc:sldMkLst>
      </pc:sldChg>
      <pc:sldChg chg="add">
        <pc:chgData name="Kal Rabb" userId="3edf06299a4717ec" providerId="LiveId" clId="{C3B07BE5-5B73-494C-B9D0-FC4F75EDF61A}" dt="2018-06-17T20:39:34.226" v="37" actId="2696"/>
        <pc:sldMkLst>
          <pc:docMk/>
          <pc:sldMk cId="2525599874" sldId="260"/>
        </pc:sldMkLst>
      </pc:sldChg>
      <pc:sldChg chg="modSp add">
        <pc:chgData name="Kal Rabb" userId="3edf06299a4717ec" providerId="LiveId" clId="{C3B07BE5-5B73-494C-B9D0-FC4F75EDF61A}" dt="2018-06-17T20:40:47.498" v="42" actId="404"/>
        <pc:sldMkLst>
          <pc:docMk/>
          <pc:sldMk cId="1630166091" sldId="261"/>
        </pc:sldMkLst>
        <pc:graphicFrameChg chg="mod">
          <ac:chgData name="Kal Rabb" userId="3edf06299a4717ec" providerId="LiveId" clId="{C3B07BE5-5B73-494C-B9D0-FC4F75EDF61A}" dt="2018-06-17T20:40:47.498" v="42" actId="404"/>
          <ac:graphicFrameMkLst>
            <pc:docMk/>
            <pc:sldMk cId="1630166091" sldId="261"/>
            <ac:graphicFrameMk id="4" creationId="{EA1454F7-BB92-42F2-B269-F7DF1D307B42}"/>
          </ac:graphicFrameMkLst>
        </pc:graphicFrameChg>
      </pc:sldChg>
      <pc:sldChg chg="modSp add">
        <pc:chgData name="Kal Rabb" userId="3edf06299a4717ec" providerId="LiveId" clId="{C3B07BE5-5B73-494C-B9D0-FC4F75EDF61A}" dt="2018-06-17T20:41:12.950" v="50" actId="403"/>
        <pc:sldMkLst>
          <pc:docMk/>
          <pc:sldMk cId="2833553703" sldId="262"/>
        </pc:sldMkLst>
        <pc:graphicFrameChg chg="mod modGraphic">
          <ac:chgData name="Kal Rabb" userId="3edf06299a4717ec" providerId="LiveId" clId="{C3B07BE5-5B73-494C-B9D0-FC4F75EDF61A}" dt="2018-06-17T20:41:12.950" v="50" actId="403"/>
          <ac:graphicFrameMkLst>
            <pc:docMk/>
            <pc:sldMk cId="2833553703" sldId="262"/>
            <ac:graphicFrameMk id="4" creationId="{C9FDF401-81E6-410B-822E-ABD43ED6FE92}"/>
          </ac:graphicFrameMkLst>
        </pc:graphicFrameChg>
      </pc:sldChg>
      <pc:sldChg chg="add">
        <pc:chgData name="Kal Rabb" userId="3edf06299a4717ec" providerId="LiveId" clId="{C3B07BE5-5B73-494C-B9D0-FC4F75EDF61A}" dt="2018-06-17T20:39:34.226" v="37" actId="2696"/>
        <pc:sldMkLst>
          <pc:docMk/>
          <pc:sldMk cId="506687723" sldId="263"/>
        </pc:sldMkLst>
      </pc:sldChg>
      <pc:sldChg chg="addSp modSp add modAnim">
        <pc:chgData name="Kal Rabb" userId="3edf06299a4717ec" providerId="LiveId" clId="{C3B07BE5-5B73-494C-B9D0-FC4F75EDF61A}" dt="2018-06-17T20:42:20.232" v="88" actId="2696"/>
        <pc:sldMkLst>
          <pc:docMk/>
          <pc:sldMk cId="285287564" sldId="264"/>
        </pc:sldMkLst>
        <pc:spChg chg="mod">
          <ac:chgData name="Kal Rabb" userId="3edf06299a4717ec" providerId="LiveId" clId="{C3B07BE5-5B73-494C-B9D0-FC4F75EDF61A}" dt="2018-06-17T20:41:36.605" v="57" actId="403"/>
          <ac:spMkLst>
            <pc:docMk/>
            <pc:sldMk cId="285287564" sldId="264"/>
            <ac:spMk id="3" creationId="{80289DBD-8079-485D-AB90-4B67669ECCD5}"/>
          </ac:spMkLst>
        </pc:spChg>
        <pc:spChg chg="add mod">
          <ac:chgData name="Kal Rabb" userId="3edf06299a4717ec" providerId="LiveId" clId="{C3B07BE5-5B73-494C-B9D0-FC4F75EDF61A}" dt="2018-06-17T20:42:04.070" v="87" actId="403"/>
          <ac:spMkLst>
            <pc:docMk/>
            <pc:sldMk cId="285287564" sldId="264"/>
            <ac:spMk id="4" creationId="{C25E001A-5085-48AA-83FB-AF19BB5B921A}"/>
          </ac:spMkLst>
        </pc:spChg>
      </pc:sldChg>
      <pc:sldChg chg="modSp del">
        <pc:chgData name="Kal Rabb" userId="3edf06299a4717ec" providerId="LiveId" clId="{C3B07BE5-5B73-494C-B9D0-FC4F75EDF61A}" dt="2018-06-17T20:36:25.177" v="27" actId="2696"/>
        <pc:sldMkLst>
          <pc:docMk/>
          <pc:sldMk cId="0" sldId="337"/>
        </pc:sldMkLst>
        <pc:spChg chg="mod">
          <ac:chgData name="Kal Rabb" userId="3edf06299a4717ec" providerId="LiveId" clId="{C3B07BE5-5B73-494C-B9D0-FC4F75EDF61A}" dt="2018-06-17T20:32:19.576" v="1" actId="27636"/>
          <ac:spMkLst>
            <pc:docMk/>
            <pc:sldMk cId="0" sldId="337"/>
            <ac:spMk id="6146" creationId="{9EB60A2C-9153-4B55-9808-158619D8584A}"/>
          </ac:spMkLst>
        </pc:spChg>
      </pc:sldChg>
      <pc:sldChg chg="modSp">
        <pc:chgData name="Kal Rabb" userId="3edf06299a4717ec" providerId="LiveId" clId="{C3B07BE5-5B73-494C-B9D0-FC4F75EDF61A}" dt="2018-06-17T20:32:58.568" v="16" actId="27636"/>
        <pc:sldMkLst>
          <pc:docMk/>
          <pc:sldMk cId="0" sldId="384"/>
        </pc:sldMkLst>
        <pc:spChg chg="mod">
          <ac:chgData name="Kal Rabb" userId="3edf06299a4717ec" providerId="LiveId" clId="{C3B07BE5-5B73-494C-B9D0-FC4F75EDF61A}" dt="2018-06-17T20:32:58.568" v="16" actId="27636"/>
          <ac:spMkLst>
            <pc:docMk/>
            <pc:sldMk cId="0" sldId="384"/>
            <ac:spMk id="4098" creationId="{638BF29F-A84B-4C34-B62C-EA50DA15847D}"/>
          </ac:spMkLst>
        </pc:spChg>
        <pc:spChg chg="mod">
          <ac:chgData name="Kal Rabb" userId="3edf06299a4717ec" providerId="LiveId" clId="{C3B07BE5-5B73-494C-B9D0-FC4F75EDF61A}" dt="2018-06-17T20:32:29.078" v="15" actId="20577"/>
          <ac:spMkLst>
            <pc:docMk/>
            <pc:sldMk cId="0" sldId="384"/>
            <ac:spMk id="4099" creationId="{25717880-867A-4B2F-AE0D-F0ACA66A98B8}"/>
          </ac:spMkLst>
        </pc:spChg>
      </pc:sldChg>
      <pc:sldChg chg="modSp del">
        <pc:chgData name="Kal Rabb" userId="3edf06299a4717ec" providerId="LiveId" clId="{C3B07BE5-5B73-494C-B9D0-FC4F75EDF61A}" dt="2018-06-17T20:42:33.052" v="89" actId="2696"/>
        <pc:sldMkLst>
          <pc:docMk/>
          <pc:sldMk cId="0" sldId="385"/>
        </pc:sldMkLst>
        <pc:spChg chg="mod">
          <ac:chgData name="Kal Rabb" userId="3edf06299a4717ec" providerId="LiveId" clId="{C3B07BE5-5B73-494C-B9D0-FC4F75EDF61A}" dt="2018-06-17T20:32:19.712" v="3" actId="27636"/>
          <ac:spMkLst>
            <pc:docMk/>
            <pc:sldMk cId="0" sldId="385"/>
            <ac:spMk id="8194" creationId="{D6878E15-B548-4EA2-8152-9A0E8E51B0D1}"/>
          </ac:spMkLst>
        </pc:spChg>
      </pc:sldChg>
      <pc:sldChg chg="modSp del">
        <pc:chgData name="Kal Rabb" userId="3edf06299a4717ec" providerId="LiveId" clId="{C3B07BE5-5B73-494C-B9D0-FC4F75EDF61A}" dt="2018-06-17T20:42:48.175" v="93" actId="2696"/>
        <pc:sldMkLst>
          <pc:docMk/>
          <pc:sldMk cId="0" sldId="386"/>
        </pc:sldMkLst>
        <pc:spChg chg="mod">
          <ac:chgData name="Kal Rabb" userId="3edf06299a4717ec" providerId="LiveId" clId="{C3B07BE5-5B73-494C-B9D0-FC4F75EDF61A}" dt="2018-06-17T20:32:19.844" v="9" actId="27636"/>
          <ac:spMkLst>
            <pc:docMk/>
            <pc:sldMk cId="0" sldId="386"/>
            <ac:spMk id="4099" creationId="{A932CC5E-7299-4810-BCA8-0F487EB0A9A2}"/>
          </ac:spMkLst>
        </pc:spChg>
        <pc:spChg chg="mod">
          <ac:chgData name="Kal Rabb" userId="3edf06299a4717ec" providerId="LiveId" clId="{C3B07BE5-5B73-494C-B9D0-FC4F75EDF61A}" dt="2018-06-17T20:32:19.826" v="8" actId="27636"/>
          <ac:spMkLst>
            <pc:docMk/>
            <pc:sldMk cId="0" sldId="386"/>
            <ac:spMk id="12290" creationId="{4498A4C0-6BC6-49FF-9783-7946B69DA4C9}"/>
          </ac:spMkLst>
        </pc:spChg>
      </pc:sldChg>
      <pc:sldChg chg="modSp del">
        <pc:chgData name="Kal Rabb" userId="3edf06299a4717ec" providerId="LiveId" clId="{C3B07BE5-5B73-494C-B9D0-FC4F75EDF61A}" dt="2018-06-17T20:42:45.967" v="92" actId="2696"/>
        <pc:sldMkLst>
          <pc:docMk/>
          <pc:sldMk cId="0" sldId="391"/>
        </pc:sldMkLst>
        <pc:spChg chg="mod">
          <ac:chgData name="Kal Rabb" userId="3edf06299a4717ec" providerId="LiveId" clId="{C3B07BE5-5B73-494C-B9D0-FC4F75EDF61A}" dt="2018-06-17T20:32:19.797" v="7" actId="27636"/>
          <ac:spMkLst>
            <pc:docMk/>
            <pc:sldMk cId="0" sldId="391"/>
            <ac:spMk id="11266" creationId="{18C1B5D2-1B8B-443C-9AE3-41782B58DB5E}"/>
          </ac:spMkLst>
        </pc:spChg>
      </pc:sldChg>
      <pc:sldChg chg="modSp del">
        <pc:chgData name="Kal Rabb" userId="3edf06299a4717ec" providerId="LiveId" clId="{C3B07BE5-5B73-494C-B9D0-FC4F75EDF61A}" dt="2018-06-17T20:42:49.592" v="94" actId="2696"/>
        <pc:sldMkLst>
          <pc:docMk/>
          <pc:sldMk cId="0" sldId="392"/>
        </pc:sldMkLst>
        <pc:spChg chg="mod">
          <ac:chgData name="Kal Rabb" userId="3edf06299a4717ec" providerId="LiveId" clId="{C3B07BE5-5B73-494C-B9D0-FC4F75EDF61A}" dt="2018-06-17T20:32:19.846" v="10" actId="27636"/>
          <ac:spMkLst>
            <pc:docMk/>
            <pc:sldMk cId="0" sldId="392"/>
            <ac:spMk id="13314" creationId="{14175FDF-CFD1-46BE-8002-C4E804BC5926}"/>
          </ac:spMkLst>
        </pc:spChg>
      </pc:sldChg>
      <pc:sldChg chg="modSp">
        <pc:chgData name="Kal Rabb" userId="3edf06299a4717ec" providerId="LiveId" clId="{C3B07BE5-5B73-494C-B9D0-FC4F75EDF61A}" dt="2018-06-17T20:35:50.653" v="25" actId="1076"/>
        <pc:sldMkLst>
          <pc:docMk/>
          <pc:sldMk cId="0" sldId="395"/>
        </pc:sldMkLst>
        <pc:spChg chg="mod">
          <ac:chgData name="Kal Rabb" userId="3edf06299a4717ec" providerId="LiveId" clId="{C3B07BE5-5B73-494C-B9D0-FC4F75EDF61A}" dt="2018-06-17T20:35:50.653" v="25" actId="1076"/>
          <ac:spMkLst>
            <pc:docMk/>
            <pc:sldMk cId="0" sldId="395"/>
            <ac:spMk id="3" creationId="{5CAAA58B-04C6-4C72-824F-F2D459764B86}"/>
          </ac:spMkLst>
        </pc:spChg>
        <pc:spChg chg="mod">
          <ac:chgData name="Kal Rabb" userId="3edf06299a4717ec" providerId="LiveId" clId="{C3B07BE5-5B73-494C-B9D0-FC4F75EDF61A}" dt="2018-06-17T20:35:34.862" v="22" actId="14100"/>
          <ac:spMkLst>
            <pc:docMk/>
            <pc:sldMk cId="0" sldId="395"/>
            <ac:spMk id="5122" creationId="{9266AC54-E876-41CE-9C38-F662083040CF}"/>
          </ac:spMkLst>
        </pc:spChg>
      </pc:sldChg>
      <pc:sldChg chg="modSp del">
        <pc:chgData name="Kal Rabb" userId="3edf06299a4717ec" providerId="LiveId" clId="{C3B07BE5-5B73-494C-B9D0-FC4F75EDF61A}" dt="2018-06-17T20:42:39.291" v="90" actId="2696"/>
        <pc:sldMkLst>
          <pc:docMk/>
          <pc:sldMk cId="0" sldId="396"/>
        </pc:sldMkLst>
        <pc:spChg chg="mod">
          <ac:chgData name="Kal Rabb" userId="3edf06299a4717ec" providerId="LiveId" clId="{C3B07BE5-5B73-494C-B9D0-FC4F75EDF61A}" dt="2018-06-17T20:32:19.737" v="4" actId="27636"/>
          <ac:spMkLst>
            <pc:docMk/>
            <pc:sldMk cId="0" sldId="396"/>
            <ac:spMk id="9218" creationId="{F6FD9963-0973-4F1D-ACD0-FCCCD603196B}"/>
          </ac:spMkLst>
        </pc:spChg>
      </pc:sldChg>
      <pc:sldChg chg="modSp del">
        <pc:chgData name="Kal Rabb" userId="3edf06299a4717ec" providerId="LiveId" clId="{C3B07BE5-5B73-494C-B9D0-FC4F75EDF61A}" dt="2018-06-17T20:42:41.433" v="91" actId="2696"/>
        <pc:sldMkLst>
          <pc:docMk/>
          <pc:sldMk cId="0" sldId="397"/>
        </pc:sldMkLst>
        <pc:spChg chg="mod">
          <ac:chgData name="Kal Rabb" userId="3edf06299a4717ec" providerId="LiveId" clId="{C3B07BE5-5B73-494C-B9D0-FC4F75EDF61A}" dt="2018-06-17T20:32:19.778" v="6" actId="27636"/>
          <ac:spMkLst>
            <pc:docMk/>
            <pc:sldMk cId="0" sldId="397"/>
            <ac:spMk id="3" creationId="{451EC4E6-DA23-42B2-8AFD-DA9257192519}"/>
          </ac:spMkLst>
        </pc:spChg>
        <pc:spChg chg="mod">
          <ac:chgData name="Kal Rabb" userId="3edf06299a4717ec" providerId="LiveId" clId="{C3B07BE5-5B73-494C-B9D0-FC4F75EDF61A}" dt="2018-06-17T20:32:19.753" v="5" actId="27636"/>
          <ac:spMkLst>
            <pc:docMk/>
            <pc:sldMk cId="0" sldId="397"/>
            <ac:spMk id="10242" creationId="{1F7DDA2D-D168-418C-A360-DCFF837ED072}"/>
          </ac:spMkLst>
        </pc:spChg>
      </pc:sldChg>
      <pc:sldChg chg="modSp">
        <pc:chgData name="Kal Rabb" userId="3edf06299a4717ec" providerId="LiveId" clId="{C3B07BE5-5B73-494C-B9D0-FC4F75EDF61A}" dt="2018-06-17T20:32:19.873" v="11" actId="27636"/>
        <pc:sldMkLst>
          <pc:docMk/>
          <pc:sldMk cId="0" sldId="398"/>
        </pc:sldMkLst>
        <pc:spChg chg="mod">
          <ac:chgData name="Kal Rabb" userId="3edf06299a4717ec" providerId="LiveId" clId="{C3B07BE5-5B73-494C-B9D0-FC4F75EDF61A}" dt="2018-06-17T20:32:19.873" v="11" actId="27636"/>
          <ac:spMkLst>
            <pc:docMk/>
            <pc:sldMk cId="0" sldId="398"/>
            <ac:spMk id="14338" creationId="{8BF40A20-B4BC-4640-B46B-921FACD6501D}"/>
          </ac:spMkLst>
        </pc:spChg>
      </pc:sldChg>
      <pc:sldChg chg="modSp">
        <pc:chgData name="Kal Rabb" userId="3edf06299a4717ec" providerId="LiveId" clId="{C3B07BE5-5B73-494C-B9D0-FC4F75EDF61A}" dt="2018-06-17T20:40:06.207" v="40" actId="27636"/>
        <pc:sldMkLst>
          <pc:docMk/>
          <pc:sldMk cId="0" sldId="399"/>
        </pc:sldMkLst>
        <pc:spChg chg="mod">
          <ac:chgData name="Kal Rabb" userId="3edf06299a4717ec" providerId="LiveId" clId="{C3B07BE5-5B73-494C-B9D0-FC4F75EDF61A}" dt="2018-06-17T20:40:06.207" v="40" actId="27636"/>
          <ac:spMkLst>
            <pc:docMk/>
            <pc:sldMk cId="0" sldId="399"/>
            <ac:spMk id="7170" creationId="{013FAA4E-1015-44D5-BCC5-0D7CAFC96AF1}"/>
          </ac:spMkLst>
        </pc:spChg>
        <pc:picChg chg="mod">
          <ac:chgData name="Kal Rabb" userId="3edf06299a4717ec" providerId="LiveId" clId="{C3B07BE5-5B73-494C-B9D0-FC4F75EDF61A}" dt="2018-06-17T20:40:01.428" v="38" actId="1076"/>
          <ac:picMkLst>
            <pc:docMk/>
            <pc:sldMk cId="0" sldId="399"/>
            <ac:picMk id="7171" creationId="{F1F2E943-F847-4629-9763-50A12A7AC49C}"/>
          </ac:picMkLst>
        </pc:picChg>
      </pc:sldChg>
      <pc:sldChg chg="addSp delSp modSp add">
        <pc:chgData name="Kal Rabb" userId="3edf06299a4717ec" providerId="LiveId" clId="{C3B07BE5-5B73-494C-B9D0-FC4F75EDF61A}" dt="2018-06-18T14:38:27.242" v="579" actId="14100"/>
        <pc:sldMkLst>
          <pc:docMk/>
          <pc:sldMk cId="3606788917" sldId="400"/>
        </pc:sldMkLst>
        <pc:spChg chg="mod">
          <ac:chgData name="Kal Rabb" userId="3edf06299a4717ec" providerId="LiveId" clId="{C3B07BE5-5B73-494C-B9D0-FC4F75EDF61A}" dt="2018-06-18T14:37:23.522" v="468" actId="5793"/>
          <ac:spMkLst>
            <pc:docMk/>
            <pc:sldMk cId="3606788917" sldId="400"/>
            <ac:spMk id="2" creationId="{0F8F9E44-BEFB-4E6A-9DC7-C1219C5C2993}"/>
          </ac:spMkLst>
        </pc:spChg>
        <pc:spChg chg="del">
          <ac:chgData name="Kal Rabb" userId="3edf06299a4717ec" providerId="LiveId" clId="{C3B07BE5-5B73-494C-B9D0-FC4F75EDF61A}" dt="2018-06-18T14:31:50.415" v="96" actId="1032"/>
          <ac:spMkLst>
            <pc:docMk/>
            <pc:sldMk cId="3606788917" sldId="400"/>
            <ac:spMk id="3" creationId="{D58114DF-3785-49E2-A356-CF3687E0F1E0}"/>
          </ac:spMkLst>
        </pc:spChg>
        <pc:spChg chg="add mod">
          <ac:chgData name="Kal Rabb" userId="3edf06299a4717ec" providerId="LiveId" clId="{C3B07BE5-5B73-494C-B9D0-FC4F75EDF61A}" dt="2018-06-18T14:37:43.187" v="498" actId="14100"/>
          <ac:spMkLst>
            <pc:docMk/>
            <pc:sldMk cId="3606788917" sldId="400"/>
            <ac:spMk id="5" creationId="{D67F5182-AEA5-471F-9906-F9506889CAC8}"/>
          </ac:spMkLst>
        </pc:spChg>
        <pc:spChg chg="add mod">
          <ac:chgData name="Kal Rabb" userId="3edf06299a4717ec" providerId="LiveId" clId="{C3B07BE5-5B73-494C-B9D0-FC4F75EDF61A}" dt="2018-06-18T14:38:27.242" v="579" actId="14100"/>
          <ac:spMkLst>
            <pc:docMk/>
            <pc:sldMk cId="3606788917" sldId="400"/>
            <ac:spMk id="6" creationId="{B874EF5D-9B97-4B8D-BE3B-3FFBDF2B7D46}"/>
          </ac:spMkLst>
        </pc:spChg>
        <pc:graphicFrameChg chg="add mod">
          <ac:chgData name="Kal Rabb" userId="3edf06299a4717ec" providerId="LiveId" clId="{C3B07BE5-5B73-494C-B9D0-FC4F75EDF61A}" dt="2018-06-18T14:37:13.203" v="436" actId="1076"/>
          <ac:graphicFrameMkLst>
            <pc:docMk/>
            <pc:sldMk cId="3606788917" sldId="400"/>
            <ac:graphicFrameMk id="4" creationId="{59D3ACDA-59E6-41F0-AF7D-0E226E78DA41}"/>
          </ac:graphicFrameMkLst>
        </pc:graphicFrameChg>
      </pc:sldChg>
      <pc:sldMasterChg chg="addSp">
        <pc:chgData name="Kal Rabb" userId="3edf06299a4717ec" providerId="LiveId" clId="{C3B07BE5-5B73-494C-B9D0-FC4F75EDF61A}" dt="2018-06-17T20:32:18.916" v="0" actId="2696"/>
        <pc:sldMasterMkLst>
          <pc:docMk/>
          <pc:sldMasterMk cId="147790468" sldId="2147483661"/>
        </pc:sldMasterMkLst>
        <pc:picChg chg="add">
          <ac:chgData name="Kal Rabb" userId="3edf06299a4717ec" providerId="LiveId" clId="{C3B07BE5-5B73-494C-B9D0-FC4F75EDF61A}" dt="2018-06-17T20:32:18.916" v="0" actId="2696"/>
          <ac:picMkLst>
            <pc:docMk/>
            <pc:sldMasterMk cId="147790468" sldId="2147483661"/>
            <ac:picMk id="11" creationId="{DE406D99-D4A0-45EE-84F1-503EAC6BE4E5}"/>
          </ac:picMkLst>
        </pc:picChg>
      </pc:sldMasterChg>
    </pc:docChg>
  </pc:docChgLst>
</pc:chgInfo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title>
      <c:tx>
        <c:rich>
          <a:bodyPr/>
          <a:lstStyle/>
          <a:p>
            <a:pPr>
              <a:defRPr sz="1600"/>
            </a:pPr>
            <a:r>
              <a:rPr lang="en-US" sz="1600"/>
              <a:t>Global IoT Connected Devices (Billions)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IoT Devices (Billions)</c:v>
          </c:tx>
          <c:invertIfNegative val="1"/>
          <c:dLbls>
            <c:numFmt formatCode="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9"/>
              <c:pt idx="0">
                <c:v>2018</c:v>
              </c:pt>
              <c:pt idx="1">
                <c:v>2019</c:v>
              </c:pt>
              <c:pt idx="2">
                <c:v>2020</c:v>
              </c:pt>
              <c:pt idx="3">
                <c:v>2021</c:v>
              </c:pt>
              <c:pt idx="4">
                <c:v>2022</c:v>
              </c:pt>
              <c:pt idx="5">
                <c:v>2023</c:v>
              </c:pt>
              <c:pt idx="6">
                <c:v>2024</c:v>
              </c:pt>
              <c:pt idx="7">
                <c:v>2025E</c:v>
              </c:pt>
              <c:pt idx="8">
                <c:v>2030F</c:v>
              </c:pt>
            </c:strLit>
          </c:cat>
          <c:val>
            <c:numLit>
              <c:formatCode>General</c:formatCode>
              <c:ptCount val="9"/>
              <c:pt idx="0">
                <c:v>7</c:v>
              </c:pt>
              <c:pt idx="1">
                <c:v>8.6</c:v>
              </c:pt>
              <c:pt idx="2">
                <c:v>12</c:v>
              </c:pt>
              <c:pt idx="3">
                <c:v>12.3</c:v>
              </c:pt>
              <c:pt idx="4">
                <c:v>14.4</c:v>
              </c:pt>
              <c:pt idx="5">
                <c:v>16.7</c:v>
              </c:pt>
              <c:pt idx="6">
                <c:v>18.8</c:v>
              </c:pt>
              <c:pt idx="7">
                <c:v>21.1</c:v>
              </c:pt>
              <c:pt idx="8">
                <c:v>39</c:v>
              </c:pt>
            </c:numLit>
          </c:val>
          <c:extLst>
            <c:ext xmlns:c16="http://schemas.microsoft.com/office/drawing/2014/chart" uri="{C3380CC4-5D6E-409C-BE32-E72D297353CC}">
              <c16:uniqueId val="{00000000-45ED-43E4-A183-2BC9880811F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1"/>
        </c:dLbls>
        <c:gapWidth val="150"/>
        <c:axId val="1"/>
        <c:axId val="2"/>
      </c:barChart>
      <c:catAx>
        <c:axId val="1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"/>
        <c:crosses val="autoZero"/>
        <c:auto val="1"/>
        <c:lblAlgn val="ctr"/>
        <c:lblOffset val="100"/>
        <c:noMultiLvlLbl val="1"/>
      </c:catAx>
      <c:valAx>
        <c:axId val="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"/>
        <c:crosses val="autoZero"/>
        <c:crossBetween val="between"/>
      </c:valAx>
    </c:plotArea>
    <c:legend>
      <c:legendPos val="t"/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zero"/>
    <c:showDLblsOverMax val="1"/>
  </c:chart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936747EA-CF08-4F86-AAE6-E4E3F132462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Times New Roman" pitchFamily="-107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1E1AD253-A247-4840-AA7A-E368F62C63E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-107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2" name="Rectangle 4">
            <a:extLst>
              <a:ext uri="{FF2B5EF4-FFF2-40B4-BE49-F238E27FC236}">
                <a16:creationId xmlns:a16="http://schemas.microsoft.com/office/drawing/2014/main" id="{DD4A3570-0E2E-45CD-8B7F-CCA9A59FD3A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Times New Roman" pitchFamily="-107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3" name="Rectangle 5">
            <a:extLst>
              <a:ext uri="{FF2B5EF4-FFF2-40B4-BE49-F238E27FC236}">
                <a16:creationId xmlns:a16="http://schemas.microsoft.com/office/drawing/2014/main" id="{C12088AD-4F66-4A44-91E9-55072E17ABAD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64AB3414-F9CC-4739-B33C-3008749316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24621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F938FF31-6DEE-44BF-88F2-DC98FFEBB10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2B73DF5F-DB51-4D39-94B2-2D51094EE3D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9CCCBDDE-7F2C-44E2-B4A6-D166BF6AD2A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7" name="Rectangle 5">
            <a:extLst>
              <a:ext uri="{FF2B5EF4-FFF2-40B4-BE49-F238E27FC236}">
                <a16:creationId xmlns:a16="http://schemas.microsoft.com/office/drawing/2014/main" id="{4C246665-24DB-4387-9290-3D77AFC1A35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8438" name="Rectangle 6">
            <a:extLst>
              <a:ext uri="{FF2B5EF4-FFF2-40B4-BE49-F238E27FC236}">
                <a16:creationId xmlns:a16="http://schemas.microsoft.com/office/drawing/2014/main" id="{3D635D2D-2374-4FC1-9CC9-775E77C9A6D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9" name="Rectangle 7">
            <a:extLst>
              <a:ext uri="{FF2B5EF4-FFF2-40B4-BE49-F238E27FC236}">
                <a16:creationId xmlns:a16="http://schemas.microsoft.com/office/drawing/2014/main" id="{B83BB438-9424-4D98-BA9E-AE4567FFB6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72534F2-6FF8-42C7-B200-CB801DE8EC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34872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ＭＳ Ｐゴシック" pitchFamily="-107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Push content closer to consumer – reduce latency and performance</a:t>
            </a:r>
          </a:p>
          <a:p>
            <a:endParaRPr lang="en-US" dirty="0"/>
          </a:p>
          <a:p>
            <a:r>
              <a:rPr lang="en-US" dirty="0"/>
              <a:t>Risks – security, servers residing outside your direct sphere of influence</a:t>
            </a:r>
          </a:p>
          <a:p>
            <a:r>
              <a:rPr lang="en-US" dirty="0"/>
              <a:t>         -- Synchronization problems, not so much a problem for a video, but potential issue for gaming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86588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Luc Vincent – Google, pioneered Street View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38674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CAGR = Compound Annual Growth Rate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2090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Issues to think about – Security &amp; data synchronization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1933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8726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096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4780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4779"/>
            <a:ext cx="7734300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531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28D29-1ECB-41DF-951B-2A23F95AD026}" type="datetimeFigureOut">
              <a:rPr lang="en-US" dirty="0"/>
              <a:t>7/3/2026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E3F4F-51B2-42EE-AFA2-40C4572185C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762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2327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7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737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392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632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6" name="Rectangle 5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7/3/2026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341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8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3650" y="731520"/>
            <a:ext cx="6679191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3" y="6459787"/>
            <a:ext cx="2618511" cy="365125"/>
          </a:xfrm>
        </p:spPr>
        <p:txBody>
          <a:bodyPr/>
          <a:lstStyle>
            <a:lvl1pPr algn="l">
              <a:defRPr/>
            </a:lvl1pPr>
          </a:lstStyle>
          <a:p>
            <a:fld id="{96DFF08F-DC6B-4601-B491-B0F83F6DD2DA}" type="datetimeFigureOut">
              <a:rPr lang="en-US" dirty="0"/>
              <a:pPr/>
              <a:t>7/3/2026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7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082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17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936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907024"/>
            <a:ext cx="1011936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12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1" y="6334316"/>
            <a:ext cx="12192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79" y="1845734"/>
            <a:ext cx="100584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7/3/2026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0" y="6459787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790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esearchgate.net/publication/314101893_A_Pattern_for_Fog_Computin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Fog Computing</a:t>
            </a:r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511" r="1511"/>
          <a:stretch>
            <a:fillRect/>
          </a:stretch>
        </p:blipFill>
        <p:spPr>
          <a:xfrm>
            <a:off x="0" y="0"/>
            <a:ext cx="12192000" cy="4914901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1200" dirty="0"/>
              <a:t>	</a:t>
            </a:r>
          </a:p>
          <a:p>
            <a:r>
              <a:rPr lang="en-US" sz="1800" dirty="0"/>
              <a:t>	</a:t>
            </a:r>
            <a:r>
              <a:rPr lang="en-US" sz="2400" dirty="0"/>
              <a:t>… Cloud Computing at the Edge of the Network</a:t>
            </a: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8027422" y="4673253"/>
            <a:ext cx="4221285" cy="246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00B0F0"/>
                </a:solidFill>
              </a:rPr>
              <a:t>https://commons.wikimedia.org/wiki/File:Golden_Gate_Bridge_fog_2014.jpg</a:t>
            </a:r>
          </a:p>
        </p:txBody>
      </p:sp>
    </p:spTree>
    <p:extLst>
      <p:ext uri="{BB962C8B-B14F-4D97-AF65-F5344CB8AC3E}">
        <p14:creationId xmlns:p14="http://schemas.microsoft.com/office/powerpoint/2010/main" val="1693403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Exemplars:  Real-time Mapping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53000" cy="4507219"/>
          </a:xfrm>
        </p:spPr>
        <p:txBody>
          <a:bodyPr>
            <a:normAutofit fontScale="92500" lnSpcReduction="20000"/>
          </a:bodyPr>
          <a:lstStyle/>
          <a:p>
            <a:r>
              <a:rPr lang="en-US" sz="2200" dirty="0"/>
              <a:t>Edge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Location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Map tile caching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Predictive routing micro decisions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 err="1"/>
              <a:t>etc</a:t>
            </a:r>
            <a:endParaRPr lang="en-US" sz="1900" dirty="0"/>
          </a:p>
          <a:p>
            <a:r>
              <a:rPr lang="en-US" sz="2200" dirty="0"/>
              <a:t>Fog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Cache (data, frequent search, </a:t>
            </a:r>
            <a:r>
              <a:rPr lang="en-US" sz="1900" dirty="0" err="1"/>
              <a:t>etc</a:t>
            </a:r>
            <a:r>
              <a:rPr lang="en-US" sz="1900" dirty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Map tile delivery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Some local data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Local routing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 err="1"/>
              <a:t>etc</a:t>
            </a:r>
            <a:endParaRPr lang="en-US" sz="1900" dirty="0"/>
          </a:p>
          <a:p>
            <a:r>
              <a:rPr lang="en-US" sz="2200" dirty="0"/>
              <a:t>Cloud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Full map database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Historical traffic analytics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 err="1"/>
              <a:t>etc</a:t>
            </a:r>
            <a:endParaRPr lang="en-US" sz="19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7128D8-7942-150F-E8DE-F4F6BA53F3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4769" y="2547122"/>
            <a:ext cx="6170911" cy="2765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165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5530" y="286605"/>
            <a:ext cx="9970150" cy="1450757"/>
          </a:xfrm>
        </p:spPr>
        <p:txBody>
          <a:bodyPr/>
          <a:lstStyle/>
          <a:p>
            <a:r>
              <a:rPr lang="en-US" dirty="0"/>
              <a:t>Fog Computing Characteristics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sz="2000" b="1" dirty="0"/>
              <a:t>Low Latency </a:t>
            </a:r>
            <a:r>
              <a:rPr lang="en-US" sz="2000" dirty="0"/>
              <a:t>– Video Delivery, Navigation Information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b="1" dirty="0"/>
              <a:t>Location Awareness </a:t>
            </a:r>
            <a:r>
              <a:rPr lang="en-US" sz="2000" dirty="0"/>
              <a:t>– Traffic Lights, Navigation, Sensor Networks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b="1" dirty="0"/>
              <a:t>Wide-spread Geographical Distribution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b="1" dirty="0"/>
              <a:t>Mobility</a:t>
            </a:r>
            <a:r>
              <a:rPr lang="en-US" sz="2000" dirty="0"/>
              <a:t> – Fitness Trackers, Phones and Vehicles</a:t>
            </a:r>
          </a:p>
          <a:p>
            <a:pPr lvl="1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72932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0847" y="286605"/>
            <a:ext cx="9964833" cy="1450757"/>
          </a:xfrm>
        </p:spPr>
        <p:txBody>
          <a:bodyPr/>
          <a:lstStyle/>
          <a:p>
            <a:r>
              <a:rPr lang="en-US" dirty="0"/>
              <a:t>Fog Computing Characteristics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01168" lvl="1" indent="0">
              <a:buNone/>
            </a:pPr>
            <a:r>
              <a:rPr lang="en-US" sz="2000" b="1" dirty="0"/>
              <a:t>Very Large Number of Nodes</a:t>
            </a:r>
            <a:endParaRPr lang="en-US" sz="2000" dirty="0"/>
          </a:p>
        </p:txBody>
      </p:sp>
      <p:sp>
        <p:nvSpPr>
          <p:cNvPr id="6" name="Rectangle 5"/>
          <p:cNvSpPr/>
          <p:nvPr/>
        </p:nvSpPr>
        <p:spPr>
          <a:xfrm>
            <a:off x="7362604" y="6488360"/>
            <a:ext cx="379307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prstClr val="white"/>
                </a:solidFill>
              </a:rPr>
              <a:t>Source: IoT Analytics, State of IoT 2025 (iot-analytics.com)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B920CF0-801D-169C-0D4F-F0EE1FA85ACE}"/>
              </a:ext>
            </a:extLst>
          </p:cNvPr>
          <p:cNvGrpSpPr/>
          <p:nvPr/>
        </p:nvGrpSpPr>
        <p:grpSpPr>
          <a:xfrm>
            <a:off x="2324100" y="2603500"/>
            <a:ext cx="7543800" cy="3454400"/>
            <a:chOff x="2730500" y="2603500"/>
            <a:chExt cx="7543800" cy="3454400"/>
          </a:xfrm>
        </p:grpSpPr>
        <p:sp>
          <p:nvSpPr>
            <p:cNvPr id="5" name="TextBox 4"/>
            <p:cNvSpPr txBox="1"/>
            <p:nvPr/>
          </p:nvSpPr>
          <p:spPr>
            <a:xfrm>
              <a:off x="6886022" y="5486400"/>
              <a:ext cx="3233399" cy="5715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/>
                <a:t>IoT</a:t>
              </a:r>
              <a:r>
                <a:rPr lang="en-US" sz="2400" dirty="0"/>
                <a:t> Device Connections</a:t>
              </a:r>
            </a:p>
          </p:txBody>
        </p:sp>
        <p:graphicFrame>
          <p:nvGraphicFramePr>
            <p:cNvPr id="401" name="Chart 1"/>
            <p:cNvGraphicFramePr/>
            <p:nvPr>
              <p:extLst>
                <p:ext uri="{D42A27DB-BD31-4B8C-83A1-F6EECF244321}">
                  <p14:modId xmlns:p14="http://schemas.microsoft.com/office/powerpoint/2010/main" val="1827920701"/>
                </p:ext>
              </p:extLst>
            </p:nvPr>
          </p:nvGraphicFramePr>
          <p:xfrm>
            <a:off x="2730500" y="2603500"/>
            <a:ext cx="7543800" cy="29845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0814963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0214" y="286605"/>
            <a:ext cx="9952074" cy="1450757"/>
          </a:xfrm>
        </p:spPr>
        <p:txBody>
          <a:bodyPr/>
          <a:lstStyle/>
          <a:p>
            <a:r>
              <a:rPr lang="en-US" dirty="0"/>
              <a:t>Fog Computing Characteristics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0214" y="1845734"/>
            <a:ext cx="9210695" cy="4407284"/>
          </a:xfrm>
        </p:spPr>
        <p:txBody>
          <a:bodyPr>
            <a:normAutofit/>
          </a:bodyPr>
          <a:lstStyle/>
          <a:p>
            <a:pPr marL="201168" lvl="1" indent="0">
              <a:buNone/>
            </a:pPr>
            <a:r>
              <a:rPr lang="en-US" sz="2000" b="1" dirty="0"/>
              <a:t>Predominance of Wireless Access</a:t>
            </a:r>
            <a:endParaRPr lang="en-US" sz="2400" b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Strong presence of </a:t>
            </a:r>
            <a:r>
              <a:rPr lang="en-US" b="1" dirty="0"/>
              <a:t>Streaming</a:t>
            </a:r>
            <a:r>
              <a:rPr lang="en-US" dirty="0"/>
              <a:t> and </a:t>
            </a:r>
            <a:r>
              <a:rPr lang="en-US" b="1" dirty="0"/>
              <a:t>Real-time Applications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Heterogeneity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Abstracts heterogeneity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Mediates differences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Offloads workload from weak devices, </a:t>
            </a:r>
            <a:r>
              <a:rPr lang="en-US" sz="2000" dirty="0" err="1"/>
              <a:t>etc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0263" y="3991926"/>
            <a:ext cx="4772025" cy="225742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752293" y="6514667"/>
            <a:ext cx="537999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prstClr val="white"/>
                </a:solidFill>
              </a:rPr>
              <a:t>www.sandvine.com/hubfs/downloads/phenomena/2018-phenomena-report.pdf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564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Architectural Drivers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Low Latency / Real Time Response </a:t>
            </a:r>
            <a:r>
              <a:rPr lang="en-US" dirty="0"/>
              <a:t>– Device will want near real-time response for content delivery and actionable information</a:t>
            </a:r>
          </a:p>
          <a:p>
            <a:r>
              <a:rPr lang="en-US" b="1" dirty="0"/>
              <a:t>Dynamic Number of Nodes </a:t>
            </a:r>
            <a:r>
              <a:rPr lang="en-US" dirty="0"/>
              <a:t>– Number of devices within the Fog is dynamic.  System must be able to handle large number of devices joining and leaving the Fog</a:t>
            </a:r>
          </a:p>
          <a:p>
            <a:r>
              <a:rPr lang="en-US" b="1" dirty="0"/>
              <a:t>Highly Mobile Nodes </a:t>
            </a:r>
            <a:r>
              <a:rPr lang="en-US" dirty="0"/>
              <a:t>– Nodes will be entering and exiting the Fog and the Fog must adapt and continue to perform</a:t>
            </a:r>
          </a:p>
          <a:p>
            <a:r>
              <a:rPr lang="en-US" b="1" dirty="0"/>
              <a:t>Diverse Set of Failure Modes </a:t>
            </a:r>
            <a:r>
              <a:rPr lang="en-US" dirty="0"/>
              <a:t>– Wide range of devices with varying levels of sophistication mean there will be many failure modes that need to be seamlessly handled</a:t>
            </a:r>
          </a:p>
          <a:p>
            <a:r>
              <a:rPr lang="en-US" b="1" dirty="0"/>
              <a:t>Security</a:t>
            </a:r>
            <a:r>
              <a:rPr lang="en-US" dirty="0"/>
              <a:t> – Access control</a:t>
            </a:r>
          </a:p>
        </p:txBody>
      </p:sp>
    </p:spTree>
    <p:extLst>
      <p:ext uri="{BB962C8B-B14F-4D97-AF65-F5344CB8AC3E}">
        <p14:creationId xmlns:p14="http://schemas.microsoft.com/office/powerpoint/2010/main" val="18788938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12112" y="153042"/>
            <a:ext cx="9914860" cy="1580066"/>
          </a:xfrm>
        </p:spPr>
        <p:txBody>
          <a:bodyPr/>
          <a:lstStyle/>
          <a:p>
            <a:r>
              <a:rPr lang="en-US" dirty="0"/>
              <a:t>Layered Pattern for Fog Computing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5549" y="1805730"/>
            <a:ext cx="3000356" cy="448626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6096" y="1770936"/>
            <a:ext cx="3626778" cy="452105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327210" y="6493923"/>
            <a:ext cx="579976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sz="1200" dirty="0">
                <a:solidFill>
                  <a:prstClr val="white"/>
                </a:solidFill>
              </a:rPr>
              <a:t>Fog Computing: Survey of Trends, Architectures, Requirements, and Research Directions</a:t>
            </a:r>
            <a:endParaRPr lang="en-US" sz="36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9598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414" y="1820001"/>
            <a:ext cx="7176814" cy="450637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028301" y="6409053"/>
            <a:ext cx="251190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https://arxiv.org/pdf/1701.01090.pdf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B51866-2BD7-683C-B573-9CFB9643F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9" y="286605"/>
            <a:ext cx="10353985" cy="1450757"/>
          </a:xfrm>
        </p:spPr>
        <p:txBody>
          <a:bodyPr/>
          <a:lstStyle/>
          <a:p>
            <a:r>
              <a:rPr lang="en-US" dirty="0"/>
              <a:t>Exemplar: Autonomous Vehicle Platooning</a:t>
            </a:r>
          </a:p>
        </p:txBody>
      </p:sp>
    </p:spTree>
    <p:extLst>
      <p:ext uri="{BB962C8B-B14F-4D97-AF65-F5344CB8AC3E}">
        <p14:creationId xmlns:p14="http://schemas.microsoft.com/office/powerpoint/2010/main" val="2406560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Fog Computing Pattern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8317" y="1836819"/>
            <a:ext cx="5215366" cy="4498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4836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1D1C7-9173-414B-BEB6-1F4F9F49D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Reading Assignment: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F19D95-399A-40DE-B558-419AA3730C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A Pattern for Fog Computing: </a:t>
            </a:r>
            <a:r>
              <a:rPr lang="en-US" dirty="0">
                <a:hlinkClick r:id="rId2"/>
              </a:rPr>
              <a:t>https://www.researchgate.net/publication/314101893_A_Pattern_for_Fog_Computing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Be prepared to address a couple questions about this paper on Friday, November 13.</a:t>
            </a:r>
          </a:p>
        </p:txBody>
      </p:sp>
    </p:spTree>
    <p:extLst>
      <p:ext uri="{BB962C8B-B14F-4D97-AF65-F5344CB8AC3E}">
        <p14:creationId xmlns:p14="http://schemas.microsoft.com/office/powerpoint/2010/main" val="3559859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Cloud Computing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5473641" cy="4023360"/>
          </a:xfrm>
        </p:spPr>
        <p:txBody>
          <a:bodyPr>
            <a:normAutofit/>
          </a:bodyPr>
          <a:lstStyle/>
          <a:p>
            <a:r>
              <a:rPr lang="en-US" b="1" u="sng" dirty="0"/>
              <a:t>AWS definition</a:t>
            </a:r>
            <a:r>
              <a:rPr lang="en-US" dirty="0"/>
              <a:t>:</a:t>
            </a:r>
          </a:p>
          <a:p>
            <a:r>
              <a:rPr lang="en-US" dirty="0"/>
              <a:t>The </a:t>
            </a:r>
            <a:r>
              <a:rPr lang="en-US" b="1" dirty="0"/>
              <a:t>on-demand delivery </a:t>
            </a:r>
            <a:r>
              <a:rPr lang="en-US" dirty="0"/>
              <a:t>of</a:t>
            </a:r>
            <a:r>
              <a:rPr lang="en-US" b="1" dirty="0"/>
              <a:t> compute power</a:t>
            </a:r>
            <a:r>
              <a:rPr lang="en-US" dirty="0"/>
              <a:t>, </a:t>
            </a:r>
            <a:r>
              <a:rPr lang="en-US" b="1" dirty="0"/>
              <a:t>database storage</a:t>
            </a:r>
            <a:r>
              <a:rPr lang="en-US" dirty="0"/>
              <a:t>, </a:t>
            </a:r>
            <a:r>
              <a:rPr lang="en-US" b="1" dirty="0"/>
              <a:t>applications</a:t>
            </a:r>
            <a:r>
              <a:rPr lang="en-US" dirty="0"/>
              <a:t>, and other IT resources through a cloud services platform via the internet with </a:t>
            </a:r>
            <a:r>
              <a:rPr lang="en-US" b="1" dirty="0"/>
              <a:t>pay-as-you-go</a:t>
            </a:r>
            <a:r>
              <a:rPr lang="en-US" dirty="0"/>
              <a:t> pricing.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6751" y="2113005"/>
            <a:ext cx="4418929" cy="375608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509608" y="6431901"/>
            <a:ext cx="4646072" cy="278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https://commons.wikimedia.org/wiki/File:Cloud_computing_layers.svg</a:t>
            </a:r>
          </a:p>
        </p:txBody>
      </p:sp>
    </p:spTree>
    <p:extLst>
      <p:ext uri="{BB962C8B-B14F-4D97-AF65-F5344CB8AC3E}">
        <p14:creationId xmlns:p14="http://schemas.microsoft.com/office/powerpoint/2010/main" val="2943023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Edge of the Cloud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75322"/>
          </a:xfrm>
        </p:spPr>
        <p:txBody>
          <a:bodyPr>
            <a:normAutofit/>
          </a:bodyPr>
          <a:lstStyle/>
          <a:p>
            <a:r>
              <a:rPr lang="en-US" b="1" dirty="0"/>
              <a:t>Why isn’t cloud computing sufficient for some applications?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Latency</a:t>
            </a:r>
            <a:r>
              <a:rPr lang="en-US" dirty="0"/>
              <a:t> – Real-time interaction (delay is important)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Video Streaming – Movies, Video Conferencing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Gaming – Role playing games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Augmented Reality – Pokémon Go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Industrial applications – factory / machine control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Geographical Distribution </a:t>
            </a:r>
            <a:r>
              <a:rPr lang="en-US" dirty="0"/>
              <a:t>– Widely distributed deployments (overload, sync)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Massively Multiplayer Online Real-time Games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Route Planning / Traffic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Mobile Deployment </a:t>
            </a:r>
            <a:r>
              <a:rPr lang="en-US" dirty="0"/>
              <a:t>– Nodes will be moving (changing latency &amp; quality)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Cell phones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Vehicles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Large number of Nodes – </a:t>
            </a:r>
            <a:r>
              <a:rPr lang="en-US" dirty="0"/>
              <a:t>too much data &amp; traffic for one backend</a:t>
            </a:r>
            <a:endParaRPr lang="en-US" b="1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Networks of sensor nodes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3748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Fog Computing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1" y="1900722"/>
            <a:ext cx="643588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Fog platform provides low-latency virtualized services and is linked to the Cloud Computing infrastructure.</a:t>
            </a:r>
          </a:p>
          <a:p>
            <a:endParaRPr lang="en-US" sz="2000" dirty="0"/>
          </a:p>
          <a:p>
            <a:r>
              <a:rPr lang="en-US" sz="2000" dirty="0"/>
              <a:t>Edge devices request compute, storage, and communication services from the Fog.  The Fog provides local, low-latency response to these requests and forwards relevant data for computationally intensive processing. </a:t>
            </a:r>
          </a:p>
          <a:p>
            <a:endParaRPr lang="en-US" sz="2000" dirty="0"/>
          </a:p>
          <a:p>
            <a:r>
              <a:rPr lang="en-US" sz="2000" dirty="0"/>
              <a:t>Local computation / coordination – e.g. drones</a:t>
            </a:r>
          </a:p>
          <a:p>
            <a:r>
              <a:rPr lang="en-US" sz="2000" dirty="0"/>
              <a:t>Local storage / caching – e.g. YouTube</a:t>
            </a:r>
          </a:p>
          <a:p>
            <a:r>
              <a:rPr lang="en-US" sz="2000" dirty="0"/>
              <a:t>Data routing to a cloud – e.g. aggregation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3167" y="1835291"/>
            <a:ext cx="3622513" cy="444581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88936" y="6497887"/>
            <a:ext cx="566674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Fog Computing: Survey of Trends, Architectures, Requirements, and Research Directions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408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FA7F5-E9EA-968D-0305-011B19711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8EBB3-541C-B521-A226-573F58160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Fog Computing Example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25FA12-AADF-66BF-411E-D615BEBE26B1}"/>
              </a:ext>
            </a:extLst>
          </p:cNvPr>
          <p:cNvSpPr txBox="1"/>
          <p:nvPr/>
        </p:nvSpPr>
        <p:spPr>
          <a:xfrm>
            <a:off x="1097281" y="1865571"/>
            <a:ext cx="7511012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Smart security camera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Edge computing (inside of each camera)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Motion detection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Object detection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Dropping irrelevant frames (shadows, cats, </a:t>
            </a:r>
            <a:r>
              <a:rPr lang="en-US" sz="1600" dirty="0" err="1"/>
              <a:t>etc</a:t>
            </a:r>
            <a:r>
              <a:rPr lang="en-US" sz="1600" dirty="0"/>
              <a:t>)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Local buffering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Fog computing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Facial recognition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Alert sending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Local storage for 72 hours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Video feed aggregation (from several cameras)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Cloud computing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Permanent storage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Heavy algorithms &amp; Analytics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Push-notifications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Web interfaces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5ED9E8B-FC9B-99D5-464E-0036E668F9C5}"/>
              </a:ext>
            </a:extLst>
          </p:cNvPr>
          <p:cNvSpPr/>
          <p:nvPr/>
        </p:nvSpPr>
        <p:spPr>
          <a:xfrm>
            <a:off x="5001256" y="6518095"/>
            <a:ext cx="566674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Fog Computing: Survey of Trends, Architectures, Requirements, and Research Directions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611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999D4-291F-0F91-231E-55DF453C6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20230-1954-2BB1-FF5F-55E7B75F4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Fog vs Edge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95CFBB9-225D-73E2-B487-8BA9561CFA2D}"/>
              </a:ext>
            </a:extLst>
          </p:cNvPr>
          <p:cNvSpPr/>
          <p:nvPr/>
        </p:nvSpPr>
        <p:spPr>
          <a:xfrm>
            <a:off x="6126480" y="6475565"/>
            <a:ext cx="566674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Fog Computing: Survey of Trends, Architectures, Requirements, and Research Directions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1026" name="Picture 2" descr="Lightbox">
            <a:extLst>
              <a:ext uri="{FF2B5EF4-FFF2-40B4-BE49-F238E27FC236}">
                <a16:creationId xmlns:a16="http://schemas.microsoft.com/office/drawing/2014/main" id="{117CFA0F-5BF8-7AB9-4055-FE05775D6A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323" y="1818498"/>
            <a:ext cx="6957354" cy="451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2968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Exemplars:  Content Delivery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442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Netflix </a:t>
            </a:r>
            <a:r>
              <a:rPr lang="en-US" dirty="0"/>
              <a:t>– evolving business model. 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1998:  Initially mail-order DVDs, competing with Blockbuster brick and mortar stores.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Order on-line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DVDs delivered by mail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2007:  Started deliver content via internet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Fine in the cloud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Billing, subscriptions, accounts, personalization, media catalog, metadata, content transcoding, analytics, monitoring, </a:t>
            </a:r>
            <a:r>
              <a:rPr lang="en-US" sz="1600" dirty="0" err="1"/>
              <a:t>etc</a:t>
            </a:r>
            <a:endParaRPr lang="en-US" sz="16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Content – how to deliver?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300+ million subscribers, 190+ countries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15% of Internet traffic in 2023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2011:  Development of Open Content Delivery – a network set up to move content closer to the consumer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90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FB62306-1BB6-E94A-7B08-44274ACA8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Netflix Streaming Works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47526D-B7ED-1F57-7F34-009F99E170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2710" y="1822870"/>
            <a:ext cx="6126580" cy="445963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E060E07-A1E8-95A0-92F6-37E77135A074}"/>
              </a:ext>
            </a:extLst>
          </p:cNvPr>
          <p:cNvSpPr/>
          <p:nvPr/>
        </p:nvSpPr>
        <p:spPr>
          <a:xfrm>
            <a:off x="2888866" y="3662916"/>
            <a:ext cx="1209985" cy="6698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338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0748" y="1777212"/>
            <a:ext cx="7896225" cy="29337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Netflix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23335" y="4721187"/>
            <a:ext cx="7089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IX – Internet Exchange Points</a:t>
            </a:r>
          </a:p>
          <a:p>
            <a:r>
              <a:rPr lang="en-US" dirty="0"/>
              <a:t>SFI – Settlement Free Peering</a:t>
            </a:r>
          </a:p>
          <a:p>
            <a:r>
              <a:rPr lang="en-US" dirty="0"/>
              <a:t>OCA – Open Connect Appliance</a:t>
            </a:r>
          </a:p>
        </p:txBody>
      </p:sp>
      <p:pic>
        <p:nvPicPr>
          <p:cNvPr id="1026" name="Picture 2" descr="How Netflix works? What happens when you watch stuff on Netflix?">
            <a:extLst>
              <a:ext uri="{FF2B5EF4-FFF2-40B4-BE49-F238E27FC236}">
                <a16:creationId xmlns:a16="http://schemas.microsoft.com/office/drawing/2014/main" id="{2BF978C3-E918-4B66-941C-4F6B43BB57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4479" y="4652033"/>
            <a:ext cx="3248025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750076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cture 1 Requirements and Architecture Life Cycle.pptx" id="{64B6B06E-DE09-4C01-8852-A2161AE26D2A}" vid="{26D9DB68-5C85-412F-844F-3FF00FBBE5D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87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418DBA10-0BE3-4B8F-9CBB-3B42EF23BBC3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b9a029eb-2d02-4a7a-b27c-14c41c520833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SWEN440</Template>
  <TotalTime>11578</TotalTime>
  <Words>897</Words>
  <Application>Microsoft Office PowerPoint</Application>
  <PresentationFormat>Widescreen</PresentationFormat>
  <Paragraphs>129</Paragraphs>
  <Slides>18</Slides>
  <Notes>4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Retrospect</vt:lpstr>
      <vt:lpstr>Fog Computing</vt:lpstr>
      <vt:lpstr>Cloud Computing</vt:lpstr>
      <vt:lpstr>The Edge of the Cloud</vt:lpstr>
      <vt:lpstr>Fog Computing </vt:lpstr>
      <vt:lpstr>Fog Computing Example </vt:lpstr>
      <vt:lpstr>Fog vs Edge</vt:lpstr>
      <vt:lpstr>Exemplars:  Content Delivery</vt:lpstr>
      <vt:lpstr>How Netflix Streaming Works</vt:lpstr>
      <vt:lpstr>Netflix</vt:lpstr>
      <vt:lpstr>Exemplars:  Real-time Mapping</vt:lpstr>
      <vt:lpstr>Fog Computing Characteristics</vt:lpstr>
      <vt:lpstr>Fog Computing Characteristics</vt:lpstr>
      <vt:lpstr>Fog Computing Characteristics</vt:lpstr>
      <vt:lpstr>Architectural Drivers</vt:lpstr>
      <vt:lpstr>Layered Pattern for Fog Computing</vt:lpstr>
      <vt:lpstr>Exemplar: Autonomous Vehicle Platooning</vt:lpstr>
      <vt:lpstr>Fog Computing Pattern</vt:lpstr>
      <vt:lpstr>Reading Assignment:</vt:lpstr>
    </vt:vector>
  </TitlesOfParts>
  <Company>University of Alabama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wstumbo</dc:creator>
  <cp:lastModifiedBy>Christopher Wake</cp:lastModifiedBy>
  <cp:revision>91</cp:revision>
  <dcterms:created xsi:type="dcterms:W3CDTF">2018-11-22T16:36:10Z</dcterms:created>
  <dcterms:modified xsi:type="dcterms:W3CDTF">2026-07-03T19:54:47Z</dcterms:modified>
</cp:coreProperties>
</file>